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5" r:id="rId1"/>
  </p:sldMasterIdLst>
  <p:sldIdLst>
    <p:sldId id="256" r:id="rId2"/>
    <p:sldId id="259" r:id="rId3"/>
    <p:sldId id="257" r:id="rId4"/>
    <p:sldId id="258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265" r:id="rId44"/>
  </p:sldIdLst>
  <p:sldSz cx="12192000" cy="6858000"/>
  <p:notesSz cx="6858000" cy="9144000"/>
  <p:embeddedFontLst>
    <p:embeddedFont>
      <p:font typeface="Monotype Corsiva" panose="03010101010201010101" pitchFamily="66" charset="0"/>
      <p:italic r:id="rId45"/>
    </p:embeddedFont>
    <p:embeddedFont>
      <p:font typeface="Source Sans Pro" panose="020B0503030403020204" pitchFamily="34" charset="0"/>
      <p:regular r:id="rId46"/>
      <p:bold r:id="rId47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1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8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8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2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6/25/2025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72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6/25/2025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1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6/25/2025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4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6/25/2025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9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6/25/2025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3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6/25/2025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1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6/25/2025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0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28" r:id="rId6"/>
    <p:sldLayoutId id="2147483724" r:id="rId7"/>
    <p:sldLayoutId id="2147483725" r:id="rId8"/>
    <p:sldLayoutId id="2147483726" r:id="rId9"/>
    <p:sldLayoutId id="2147483727" r:id="rId10"/>
    <p:sldLayoutId id="214748372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70CCC791-94D7-4BB8-9EDF-423CEA1F6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4" descr="Εικόνα που περιέχει κείμενο, λουλούδι, γράμμ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3CA248C-7CC7-D028-3216-18E66F2D32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1253" r="51931" b="8372"/>
          <a:stretch>
            <a:fillRect/>
          </a:stretch>
        </p:blipFill>
        <p:spPr>
          <a:xfrm>
            <a:off x="2886536" y="1502825"/>
            <a:ext cx="7519416" cy="44842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10F33E-8DE4-B35A-4450-0A66D86CD7AA}"/>
              </a:ext>
            </a:extLst>
          </p:cNvPr>
          <p:cNvSpPr txBox="1"/>
          <p:nvPr/>
        </p:nvSpPr>
        <p:spPr>
          <a:xfrm>
            <a:off x="2772076" y="1414914"/>
            <a:ext cx="7748337" cy="46628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ts val="600"/>
              </a:spcBef>
            </a:pPr>
            <a:endParaRPr lang="en-US" sz="24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Gulim" panose="020B0503020000020004" pitchFamily="34" charset="-127"/>
            </a:endParaRPr>
          </a:p>
          <a:p>
            <a:pPr algn="ctr">
              <a:spcBef>
                <a:spcPts val="600"/>
              </a:spcBef>
            </a:pPr>
            <a:r>
              <a:rPr lang="el-GR" sz="32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Gulim" panose="020B0503020000020004" pitchFamily="34" charset="-127"/>
              </a:rPr>
              <a:t>ΠΑΝΕΠΙΣΤΗΜΙΟ</a:t>
            </a:r>
            <a:r>
              <a:rPr lang="en-US" sz="32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Gulim" panose="020B0503020000020004" pitchFamily="34" charset="-127"/>
              </a:rPr>
              <a:t> </a:t>
            </a:r>
            <a:r>
              <a:rPr lang="el-GR" sz="32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Gulim" panose="020B0503020000020004" pitchFamily="34" charset="-127"/>
              </a:rPr>
              <a:t> ΠΕΛΟΠΟΝΝΗΣΟΥ</a:t>
            </a:r>
          </a:p>
          <a:p>
            <a:pPr algn="ctr"/>
            <a:r>
              <a:rPr lang="el-GR" sz="32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Gulim" panose="020B0503020000020004" pitchFamily="34" charset="-127"/>
              </a:rPr>
              <a:t>ΠΟΛΥΤΕΧΝΙΚΗ </a:t>
            </a:r>
            <a:r>
              <a:rPr lang="en-US" sz="32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Gulim" panose="020B0503020000020004" pitchFamily="34" charset="-127"/>
              </a:rPr>
              <a:t> </a:t>
            </a:r>
            <a:r>
              <a:rPr lang="el-GR" sz="32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Gulim" panose="020B0503020000020004" pitchFamily="34" charset="-127"/>
              </a:rPr>
              <a:t>ΣΧΟΛΗ</a:t>
            </a:r>
          </a:p>
          <a:p>
            <a:pPr algn="ctr"/>
            <a:r>
              <a:rPr lang="el-GR" sz="32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Gulim" panose="020B0503020000020004" pitchFamily="34" charset="-127"/>
              </a:rPr>
              <a:t>ΤΜΗΜΑ </a:t>
            </a:r>
            <a:r>
              <a:rPr lang="en-US" sz="32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Gulim" panose="020B0503020000020004" pitchFamily="34" charset="-127"/>
              </a:rPr>
              <a:t> </a:t>
            </a:r>
            <a:r>
              <a:rPr lang="el-GR" sz="32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Gulim" panose="020B0503020000020004" pitchFamily="34" charset="-127"/>
              </a:rPr>
              <a:t>ΜΗΧΑΝΟΛΟΓΩΝ </a:t>
            </a:r>
            <a:r>
              <a:rPr lang="en-US" sz="32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Gulim" panose="020B0503020000020004" pitchFamily="34" charset="-127"/>
              </a:rPr>
              <a:t> </a:t>
            </a:r>
            <a:r>
              <a:rPr lang="el-GR" sz="32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Gulim" panose="020B0503020000020004" pitchFamily="34" charset="-127"/>
              </a:rPr>
              <a:t>ΜΗΧΑΝΙΚΩΝ </a:t>
            </a:r>
          </a:p>
          <a:p>
            <a:endParaRPr lang="el-GR" sz="40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Gulim" panose="020B0503020000020004" pitchFamily="34" charset="-127"/>
            </a:endParaRPr>
          </a:p>
          <a:p>
            <a:pPr algn="ctr"/>
            <a:r>
              <a:rPr lang="el-GR" sz="32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Gulim" panose="020B0503020000020004" pitchFamily="34" charset="-127"/>
              </a:rPr>
              <a:t>ΚΑΘΟΜΟΛΟΓΗΣΗ </a:t>
            </a:r>
            <a:r>
              <a:rPr lang="en-US" sz="32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Gulim" panose="020B0503020000020004" pitchFamily="34" charset="-127"/>
              </a:rPr>
              <a:t> </a:t>
            </a:r>
            <a:r>
              <a:rPr lang="el-GR" sz="32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Gulim" panose="020B0503020000020004" pitchFamily="34" charset="-127"/>
              </a:rPr>
              <a:t>ΔΙΠΛΩΜΑΤΟΥΧΩΝ</a:t>
            </a:r>
          </a:p>
          <a:p>
            <a:pPr algn="ctr"/>
            <a:endParaRPr lang="el-GR" sz="40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Gulim" panose="020B0503020000020004" pitchFamily="34" charset="-127"/>
            </a:endParaRPr>
          </a:p>
          <a:p>
            <a:pPr algn="ctr"/>
            <a:r>
              <a:rPr lang="el-GR" sz="28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Gulim" panose="020B0503020000020004" pitchFamily="34" charset="-127"/>
              </a:rPr>
              <a:t>26 ΙΟΥΝΙΟΥ 2025</a:t>
            </a:r>
          </a:p>
          <a:p>
            <a:endParaRPr lang="el-GR" sz="32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Gulim" panose="020B0503020000020004" pitchFamily="34" charset="-127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8D078C8-F846-2BAA-74CD-1D48BC39B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FF86319-906E-976A-D0A2-14647CAF2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A6E16E4-1D7E-17F5-49B9-70495212C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85" y="-3869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21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B4B1C-437E-9183-287C-AAC35976F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949D63-45BA-D468-3034-C589607BA0D7}"/>
              </a:ext>
            </a:extLst>
          </p:cNvPr>
          <p:cNvSpPr txBox="1"/>
          <p:nvPr/>
        </p:nvSpPr>
        <p:spPr>
          <a:xfrm>
            <a:off x="2772076" y="141491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ΒΟΥΛΤΣΟΥ ΔΙΟΝΥΣΙΑ-ΜΑΡΙΑ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BF0B675-D820-AD66-9DE8-F60F8C470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6433C5F-5BFB-8BA9-2188-0583438EC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F495058-286C-ED51-6E7B-F63AEF1B5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08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11E9F-9A0F-CFF9-0503-CD19BFF8B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37B196-265D-31E6-08A0-7EF11955E609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ΓΙΑΝΝΑΚΙΔΗΣ ΑΘΑΝΑΣΙΟΣ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71DC589-5066-2182-0A1C-D7F1D7A2F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FFB9FC4-88BB-C25E-2B68-42FC39AFE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0A51F6A-4D81-E29B-69F9-DFAEF0DF6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4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5F912-E755-BD7C-596E-A04936DFF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623CE7-9A14-AC02-4DCB-BCFCDC99A838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ΓΚΟΛΦΗΣ ΔΗΜΗΤΡΙΟΣ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052AD96-441A-B5CD-DB16-03B406D6A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FF2D6E7-3363-CDAB-5DC4-EC4831EAC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2B14DDB-40C6-6AD3-7790-06346B865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79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67435-120C-125C-DAC3-EBEE13248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9BA510A-F97E-A770-1681-FBF2994C1683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ΔΗΜΟΒΑΣΙΛΗΣ ΚΩΝΣΤΑΝΤΙΝΟΣ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AFCF5A1-6F76-0915-082F-1AE79F3DA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92ADA90-F321-C6B8-9BED-EBCA1313B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4D5A320-96FF-DAF3-58A7-FBE86A260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94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5B4B5-0224-2A06-970E-568E3EBE0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C9773B-07C9-8004-3F11-CA867354AEAF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ΕΥΘΥΜΙΑΔΟΥ ΜΑΛΑΜΑΤΗ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29E49CF-A5BA-A2DD-6F0B-94D2E393F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7D68DB4-C87A-6AB3-C29B-9808D93C8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4CD7A92-210F-AE78-D250-1C5566063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48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F5214-04B7-0F27-1F7D-04CB95B92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C3357C-7CE8-2459-1757-679FB8629D8C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ΚΑΜΠΟΥΡΗΣ ΙΩΑΝΝΗΣ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75F009F-045B-6F9A-31EE-431D462E2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2EF03D5-FC83-0D19-57D5-8E253C780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41D2295-999B-0938-0EA0-0F813872C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58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4C3CD-2174-2706-7633-79372943E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2A2686-0380-CC10-AC74-2A477B397BE4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ΚΑΝΑΒΟΣ ΧΡΗΣΤΟΣ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B820FA9-84DD-ED3D-AB71-2DF66ED86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3CC8A0C-77B2-EF92-E21C-5BEFF833C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6F4D83B-DF47-B901-437B-1E6C7CA49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60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A4FE1-58E9-7922-C379-B1944955D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18F7029-E9BB-EE7C-85B8-9D2D72512656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ΚΑΝΙΓΑΡΙΔΟΥ ΔΕΣΠΟΙΝΑ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0DC8AA1-C147-3014-F777-9572E5B25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34409F5-AECD-1F24-A444-0562BA95E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9D8FE24-7C4B-7A5A-CBD7-35BB709A7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92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258C0-7C9B-88EC-528F-13F2F93ED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D0B06C3-DF08-141B-E83D-B2CD0E4FCC1F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ΚΑΠΟΘΑΝΑΣΗΣ ΑΝΑΣΤΑΣΙΟΣ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F06628B-04E2-2612-DF10-86C1CCC1B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5891665-77BE-5C6C-FC92-4C4C38419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09CCAB6-9332-DA43-02FD-5D2CF7B2D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85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8E821-254F-8E0E-91CC-D01D8B2D8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9E266C-F6BC-BAE4-FF31-75E28A46341B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ΚΑΡΑΝΤΖΗ ΕΛΕΝΗ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9C2E179-CF7E-982E-73D5-CE1BEBFA0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E0349F1-7ACB-45B0-7708-F38F92BA1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7B4DE30-6771-F33B-8642-25F3C5CA0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5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3DF94A-B24F-4F6E-57C8-50CAA0DFC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aphic 185">
            <a:extLst>
              <a:ext uri="{FF2B5EF4-FFF2-40B4-BE49-F238E27FC236}">
                <a16:creationId xmlns:a16="http://schemas.microsoft.com/office/drawing/2014/main" id="{73185E3A-6C10-753D-A378-BF00B708F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35AACC-D729-B174-5A04-AD15E4231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A03728-8F8E-C948-5A5E-1DFACC26F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492565-84FC-2FD2-D988-B86956421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F0F85CA-F197-5DC4-A200-A485D7608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62D17DB-A3D8-83F5-9D93-C5D9A91AE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08EEFCC5-07C6-A14A-3F80-FE65D700D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3A0E1BD-B95F-49AD-D4F5-B780DA3E7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2FACB0-F110-F6BE-E35F-FA7FFAAA1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940EB4-47E4-3252-3953-AA41862F7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κείμενο, λουλούδι, γράμμ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A2F5685-64E5-01A2-3E7D-A67D2FEC4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3" r="-1" b="4881"/>
          <a:stretch>
            <a:fillRect/>
          </a:stretch>
        </p:blipFill>
        <p:spPr>
          <a:xfrm>
            <a:off x="838200" y="233807"/>
            <a:ext cx="10468866" cy="58887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2792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1B1F1-90FE-9AD9-B46B-27B92E70A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664F38-7CB8-6B7D-9187-49E677406C5B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ΚΟΛΩΝΗΣ ΑΡΙΣΤΕΙΔΗΣ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19BC8F0-0B96-5006-8072-FCCFCA05B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EA0108A-0641-0B9F-D223-2B0B84B24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5A4E503-C61C-A907-1F61-4853444F1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02DE0-1644-2D17-97D5-81A34D76A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BA69A7-8DA7-24AB-7486-5F8F2056D9CA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ΚΟΥΖΙΔΗ ΝΕΦΕΛΗ-ΑΝΑΣΤΑΣΙΑ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B071BFF-53DE-0507-C1CE-A72E40917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36F1E56-C27C-761C-7754-9CEEB3E55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AC6BAC3-FD67-065D-2208-41EA59746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07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68FEE-6BB1-53ED-8FAA-73E292DBA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BC12DA-FA63-A075-56B5-98EE21EC9887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ΚΟΥΤΚΑΣ ΕΥΣΤΡΑΤΙΟΣ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781D278-F75B-2D8E-E331-6CE0BF815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F82EA1E-65E1-8539-E1B5-EDC591E65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92D21EE-D7B8-4CFF-B47D-0AB78EA56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75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854BF-019E-D83F-FED9-ADE4248D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6DF45C7-FCF1-F1A8-4AC9-D1AD8A49D544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ΛΙΚΟ ΚΕΪΣΙ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05FD1E7-AB8D-3D37-9321-2F1D607C8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ACCA657-D4BA-E9BA-56F3-3D922CB49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40BC7EA-47C6-6180-C166-FB3B3051B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4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61585-1663-7E25-71CA-9E945DC4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3D2FDC-D0F9-AC13-18BF-B7572636497E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ΜΑΡΓΑΡΙΤΗΣ ΚΥΡΙΑΚΟΣ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3292DD0-0FA6-2B4D-8143-B361F50B5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66BA760-AEC7-B86A-8B4B-1765A2241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01F58C6-F233-C6FB-C635-72274E7AC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53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787CC-90CF-FDC2-25D5-F493F57C6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2053C6-3E6C-E67C-F423-82FEE42CF945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ΜΠΑΣΙΩΤΗ ΒΛΑΣΙΑ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A27AF9F-F93D-46A8-CC5E-4945F1797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F55BA81-8129-5A8D-B152-78C4473D1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20882FB-F4A9-CFD6-BA5B-F451D9F43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77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C8A3C-822E-12EE-070B-BB8BEA877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5C0FC7-3E6D-68D6-5D54-2F3727F2467C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ΜΠΛΙΑ ΜΑΡΙΑ-ΕΛΕΝΗ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65547BE-0FA8-377E-B4B4-D9E73B4E5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6AFE0B-AA86-7C92-25BA-A645BA014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8F7EADC-63CC-7DA7-8720-A96ACB586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47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BCCC0-D2EC-5D60-2C69-DF116415C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A634BE-1F4F-5E63-B345-1C246B0C471E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ΜΩΡΑΪΤΗΣ ΝΙΚΟΛΑΟΣ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9E61E38-920A-3D45-4517-CD4493B7E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FE6108-3C97-B43F-1B7B-1B21031C6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0B8D4EE-57BF-2981-F527-89CEA9019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54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69B7E-3E3F-AF7F-D9FD-5C6384B9F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80FE452-FE3F-1D62-7EBD-C61B4CA75E23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ΝΟΥΤΣΗΣ ΚΩΝΣΤΑΝΤΙΝΟΣ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F9FCDF3-8E7F-9EE2-AD15-D488A799F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1004478-55F8-6606-EF8B-C92F46393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4B94B93-90BF-46AE-DB17-71D74C2E8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2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8BFF5-245F-C7B7-FC7E-FCCC6EAEC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EF7CFC-8520-835E-8516-E0AC21C5EC14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ΠΑΡΑΣΚΕΥΑΣ ΔΗΜΗΤΡΙΟΣ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13EF3B9-4F49-3DF3-0E14-A4619E4DF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24B8C7D-7B1A-1130-C2DD-A966A10CA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D8DFEC5-7C6B-C536-1474-51D1ED155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3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DA15A-C448-C2E5-EA34-3B6465BD9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88" name="Freeform: Shape 53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54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55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56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57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3" name="Oval 59">
            <a:extLst>
              <a:ext uri="{FF2B5EF4-FFF2-40B4-BE49-F238E27FC236}">
                <a16:creationId xmlns:a16="http://schemas.microsoft.com/office/drawing/2014/main" id="{70CCC791-94D7-4BB8-9EDF-423CEA1F6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94" name="Rectangle 61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63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65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5" descr="Εικόνα που περιέχει λουλούδι, κείμενο, γράμμ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FD74055-6D42-3C81-5026-B745701D1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0" r="-1" b="1794"/>
          <a:stretch>
            <a:fillRect/>
          </a:stretch>
        </p:blipFill>
        <p:spPr>
          <a:xfrm>
            <a:off x="838200" y="233807"/>
            <a:ext cx="10468866" cy="58887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1613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C748B-8516-6887-2213-9BC1FE9E8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0D96AB-CB32-0FC8-ABD5-F94FE2527FA0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ΠΟΥΛΗΜΕΝΟΣ ΓΕΩΡΓΙΟΣ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0D6615B-9AFE-DE83-9883-79549C062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AE94415-4283-19C3-2AE1-CDF12C05D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94D2528-ED38-E769-A65C-EB2A5A727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03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2F50E-6346-5888-A779-906850D18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37B2E91-18CE-6C4B-B340-F18D2460F7A4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ΡΑΛΛΗΣ ΒΑΣΙΛΕΙΟΣ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5EDA3C9-0361-5FF8-CD36-3F8434CC5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8F9149D-139A-5433-51C2-C69E7B542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A82DE3F-3700-D645-FC35-8BFA1DFF4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02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1A290-83E0-88F3-BFF4-E5294EC90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5BB5F5-5028-9B8C-EEE7-A0E0F9511F77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ΡΑΥΤΟΠΟΥΛΟΣ ΚΩΝΣΤΑΝΤΙΝΟΣ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6A8D888-D984-2F9C-D4EA-2079AE64B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B6860B6-6126-4979-9A68-48302CBEC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D7768C3-320F-2F0E-578F-4BFF2DAB6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47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2E06D-D96F-A08A-C959-5213491CC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EF751F-1B7F-BCDB-E81C-541962A1BC06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ΡΩΜΑΙΟΣ ΑΙΜΙΛΙΟΣ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E745AE8-1DA5-E8D2-DFF7-0003D8E02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4FA7E5D-7065-3640-5F2B-32C0B598B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128E25C-631E-8C23-B6D9-5E0E7E31D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57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71499-D459-AD73-50A4-91ABB5BFC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CA8D36E-B10F-8461-C5C0-88C1EF11B607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ΣΙΔΗΡΟΠΟΥΛΟΣ ΕΜΜΑΝΟΥΗΛ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DD6E4A6-D29A-3C5B-1ABE-A2332EA6E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8CA6A7A-AEE0-86F0-824B-E9B834C01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0F4866C-1F74-1503-1FDC-0DFC8D64E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63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3F2DB-E308-723B-4BD2-BC8A1A952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25F5ED-0934-0FAB-31F9-C3D1E080100C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ΣΤΟΥΚΑΣ ΑΘΑΝΑΣΙΟΣ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3A017DA-3EB9-6663-10C5-2014489CF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E5D97B4-566B-3F19-F729-E548C81AB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AAE828B-D964-0DE7-93C3-682AC08B9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581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97CDC-C731-7909-311B-09A2DD54C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3CC3B7-B51C-F4FB-3A58-26224C8A6ED6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ΤΖΑΜΑΛΗΣ ΣΠΥΡΙΔΩΝ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6E92F54-CAA5-7A4D-4186-E61FC83D1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754F360-0539-C6B9-2FBD-15E492835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F5B9321-9B7A-451B-3F2F-23A5C39B9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4C39A-3B72-386A-0301-9D3A4F67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CFB5EA-A28C-5A60-7675-902F98410035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ΤΖΑΝΑΪ ΒΑΛΕΝΤΙΝ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6EFBA9B-635D-15D0-4FB8-0AAF84958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440B51E-DFB0-27A0-082D-797A9A785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6F1F3BC-0F7B-D720-3303-461761271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16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FF780-F393-836B-69E7-70659E24D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CA103B-8EA2-FEC4-A47B-72F64BA80458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ΤΖΑΡΙΜΑΣ ΓΕΩΡΓΙΟΣ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490A0C0-2095-7294-DC6E-C9666972E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228244A-47B0-F523-5CA1-FDB67A31D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7FA931A-6CF1-3747-FACD-DAC9F7E80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16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24655-9C3F-840A-F985-3EF367AF8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B1F9DB-70F8-B3EC-FA00-A26B272EAB48}"/>
              </a:ext>
            </a:extLst>
          </p:cNvPr>
          <p:cNvSpPr txBox="1"/>
          <p:nvPr/>
        </p:nvSpPr>
        <p:spPr>
          <a:xfrm>
            <a:off x="2630138" y="1460634"/>
            <a:ext cx="7748337" cy="50475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ΤΖΟΥΜΕΡΚΙΩΤΗΣ ΑΘΑΝΑΣΙΟΣ-ΣΤΕΦΑΝΟΣ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28EA7CF-0E12-D37A-B91E-180770397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4F0D67E-8C5B-4B74-3249-55DA8F23F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4303D3C-2216-6F72-2784-CB8DD0AB1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5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078C19-B866-340A-C609-248C6DFC8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aphic 185">
            <a:extLst>
              <a:ext uri="{FF2B5EF4-FFF2-40B4-BE49-F238E27FC236}">
                <a16:creationId xmlns:a16="http://schemas.microsoft.com/office/drawing/2014/main" id="{4FB4CA50-F70B-9314-8B11-62975AEE3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7C4360B-CB78-4C03-5222-45B599A7F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DEE9CEE-95B8-608A-DF51-E08FB4AA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919D521-B5F7-9ACC-BFCD-C123ECE85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8E04EFD-5B2A-3139-A5DB-C8626FFCB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9B05F64-1046-8A77-20CD-4E2B96505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7B8BFFA0-1BCA-DCFA-C115-BB61FC221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4805445-8C61-5211-EFE3-9748B449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24CB9FE-1089-111F-C234-DDBBA0DE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5A12A54-E44D-F534-1DF4-914F519D3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9BDF9B-5D06-995E-AD4E-7340F13D90F4}"/>
              </a:ext>
            </a:extLst>
          </p:cNvPr>
          <p:cNvSpPr txBox="1"/>
          <p:nvPr/>
        </p:nvSpPr>
        <p:spPr>
          <a:xfrm>
            <a:off x="2587137" y="3069405"/>
            <a:ext cx="760395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ΑΡΙΣΤΟΥΧΟΣ ΑΠΟΦΟΙΤΟΣ : </a:t>
            </a:r>
            <a:r>
              <a:rPr lang="el-G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ΚΑΛΑΝΔΡΩΝΗΣ ΠΑΡΑΣΚΕΥΑΣ</a:t>
            </a:r>
          </a:p>
          <a:p>
            <a:endParaRPr lang="el-GR" sz="4000" dirty="0"/>
          </a:p>
          <a:p>
            <a:r>
              <a:rPr lang="el-GR" dirty="0"/>
              <a:t> </a:t>
            </a:r>
          </a:p>
          <a:p>
            <a:pPr algn="ctr"/>
            <a:r>
              <a:rPr lang="el-GR" sz="2000" dirty="0"/>
              <a:t> </a:t>
            </a:r>
            <a:r>
              <a:rPr lang="el-G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Ανάγνωση όρκου</a:t>
            </a:r>
          </a:p>
        </p:txBody>
      </p:sp>
      <p:pic>
        <p:nvPicPr>
          <p:cNvPr id="5" name="Εικόνα 4" descr="Εικόνα που περιέχει χάλκινο, σχεδίαση, χρυσό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DEFE6DC-CB76-D39E-CF73-A8FFFD19AD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644472"/>
            <a:ext cx="28575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1721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6533A-EF7E-DEF2-A7D9-43134EF10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4B6443-7079-7296-96C6-9340B99D9232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ΤΟΤΙΔΗΣ ΣΑΒΒΑΣ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6ADD528-F21A-5C33-477C-863B097C9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BBD33D1-9E48-C545-6F71-30633FB81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1B981F8-1B0A-BB11-35B4-C58BEE752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008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5C3CF-6B98-E6FA-9DF0-EE192B973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6641B1A-2F18-1E59-8244-C0F067714F26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ΤΣΑΚΑΛΑΚΗΣ ΠΑΝΑΓΙΩΤΗΣ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CF5620D-1799-A741-6C5B-5AC3C4B23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0549A97-ED9A-080D-961A-71378C22D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C144615-25C4-937D-0FE9-B99CE87E4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721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F46F7-CC7D-EE01-A1DF-008759D3D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B6DC89-20CB-6B55-C484-7D01A908D22A}"/>
              </a:ext>
            </a:extLst>
          </p:cNvPr>
          <p:cNvSpPr txBox="1"/>
          <p:nvPr/>
        </p:nvSpPr>
        <p:spPr>
          <a:xfrm>
            <a:off x="2630138" y="146063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ΦΘΕΝΟΣ ΣΤΑΥΡΟΣ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EB85EF1-7317-D1FC-4CA3-F6EAB9F18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D6330C1-F799-61EB-DF17-AF29EF7F1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24F02FD-3CB7-3F3E-1F27-1C1AEBF6E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914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D4A123-24E1-4788-02A2-19A4DDA59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aphic 185">
            <a:extLst>
              <a:ext uri="{FF2B5EF4-FFF2-40B4-BE49-F238E27FC236}">
                <a16:creationId xmlns:a16="http://schemas.microsoft.com/office/drawing/2014/main" id="{86A1F50F-8D09-347F-B2BE-D6DDEB8A6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9538B9C-AB37-4B94-505A-E8907EB0B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A768108-E9CB-D934-076F-5E54ABFD5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A70C339-2487-67BE-28BA-5DDAE93EE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30CA2ED-BD26-3B5C-2BF0-28336F66F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FB9CF0B-B796-A4F4-42F7-9B96CD8E6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96F37133-16B9-7100-62A1-C9CC47848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C3C3BBF-5BEF-5354-45BC-E2C33B742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96E5FBD-AC44-6669-B148-A51A59ECF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186EE96-C838-A463-443D-37DA4AE8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B46861-CFAF-CA1A-4E5E-BDD9B5CF0A06}"/>
              </a:ext>
            </a:extLst>
          </p:cNvPr>
          <p:cNvSpPr txBox="1"/>
          <p:nvPr/>
        </p:nvSpPr>
        <p:spPr>
          <a:xfrm>
            <a:off x="2487007" y="2672079"/>
            <a:ext cx="76039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Καλή σταδιοδρομία!!!</a:t>
            </a:r>
          </a:p>
          <a:p>
            <a:endParaRPr lang="el-G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Εικόνα 4" descr="Εικόνα που περιέχει Εξάρτημα αυτοκίνητου, μεταλλικά είδη, γρανάζι, σκίτσο/σχέδι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3A70211-8867-97B9-76BD-2141590A5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840" y="4374058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3579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4AB08-E5E7-39B0-6127-D5EA33ADE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C82427-FDDF-B182-A1F6-3C9CBE311141}"/>
              </a:ext>
            </a:extLst>
          </p:cNvPr>
          <p:cNvSpPr txBox="1"/>
          <p:nvPr/>
        </p:nvSpPr>
        <p:spPr>
          <a:xfrm>
            <a:off x="2772076" y="1414914"/>
            <a:ext cx="7748337" cy="48628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ΑΥΓΟΛΟΥΠΗΣ ΔΗΜΗΤΡΙΟΣ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04F5299-AEE9-56DF-E0B9-ACDDCA624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2C72FF2-7FAF-9349-78DB-5E3C7EC6C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2AC9A56-611A-1322-680B-7FFD3068C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5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347F0-4158-67F7-C9EF-7244002F4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095DA5-4E87-99DC-A4D2-A1273D97E12E}"/>
              </a:ext>
            </a:extLst>
          </p:cNvPr>
          <p:cNvSpPr txBox="1"/>
          <p:nvPr/>
        </p:nvSpPr>
        <p:spPr>
          <a:xfrm>
            <a:off x="2772076" y="1414914"/>
            <a:ext cx="7748337" cy="48628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ΑΝΤΖΟΥΛΑΤΟΥ ΑΝΑΣΤΑΣΙΑ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6EAECB5-4662-02CF-B805-705A73EE4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0FBAD1B-52C0-57E0-25C1-499C3B74C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0F65077-AF02-F463-275A-F161961D3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23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B096F-214A-B866-6112-4EC1BA98E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3ACDA12-2B5A-EAF4-75B5-25A81FE4953F}"/>
              </a:ext>
            </a:extLst>
          </p:cNvPr>
          <p:cNvSpPr txBox="1"/>
          <p:nvPr/>
        </p:nvSpPr>
        <p:spPr>
          <a:xfrm>
            <a:off x="2772076" y="1414914"/>
            <a:ext cx="7748337" cy="48628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ΑΠΟΣΤΟΛΟΠΟΥΛΟΣ ΧΡΗΣΤΟΣ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183F3BE-9153-4F58-8EE5-49550C8C5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2FD8968-8B9E-A99D-FDFF-302FEC5B3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62BF97C-5624-9CD3-D721-3A88A921A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3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7B66D-F6D2-1738-9445-AAD35206B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E15A8E-CCBD-4F68-89D7-1688B3E019D3}"/>
              </a:ext>
            </a:extLst>
          </p:cNvPr>
          <p:cNvSpPr txBox="1"/>
          <p:nvPr/>
        </p:nvSpPr>
        <p:spPr>
          <a:xfrm>
            <a:off x="2772076" y="1414914"/>
            <a:ext cx="7748337" cy="48628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ΑΡΜΕΝΑΚΗΣ ΕΜΜΑΝΟΥΗΛ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2CD631C-4E9A-30BC-0BCC-42DE9749E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01D7996-3A73-2571-79F0-DF1440A23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E766FC6-9A8B-1C4B-E3A2-D9A85ADC0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41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F1EB4-E9C6-59EB-67F5-E33514FFE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1803FA-C71D-70DA-3BD3-FBFC99040F7F}"/>
              </a:ext>
            </a:extLst>
          </p:cNvPr>
          <p:cNvSpPr txBox="1"/>
          <p:nvPr/>
        </p:nvSpPr>
        <p:spPr>
          <a:xfrm>
            <a:off x="2772076" y="1414914"/>
            <a:ext cx="7748337" cy="44319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ΠΑΝΕΠΙΣΤΗΜΙΟ ΠΕΛΟΠΟΝΝΗΣΟΥ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ΠΟΛΥΤΕΧΝΙΚΗ ΣΧΟΛΗ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ΤΜΗΜΑ ΜΗΧΑΝΟΛΟΓΩΝ ΜΗΧΑΝΙΚΩΝ </a:t>
            </a: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ΚΑΘΟΜΟΛΟΓΗΣΗ ΔΙΠΛΩΜΑΤΟΥΧΩΝ</a:t>
            </a:r>
          </a:p>
          <a:p>
            <a:pPr algn="ctr"/>
            <a:r>
              <a:rPr lang="el-GR" sz="2800" b="1" dirty="0">
                <a:ln/>
                <a:solidFill>
                  <a:schemeClr val="accent4"/>
                </a:solidFill>
              </a:rPr>
              <a:t>26 ΙΟΥΝΙΟΥ 2025</a:t>
            </a:r>
          </a:p>
          <a:p>
            <a:pPr algn="ctr"/>
            <a:endParaRPr lang="el-GR" sz="2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l-GR" sz="4000" b="1" dirty="0">
                <a:ln/>
                <a:solidFill>
                  <a:srgbClr val="FF0000"/>
                </a:solidFill>
              </a:rPr>
              <a:t>ΒΑΣΙΛΕΙΟΥ ΔΗΜΟΣΘΕΝΗΣ</a:t>
            </a:r>
          </a:p>
          <a:p>
            <a:endParaRPr lang="el-GR" b="1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DE6BF02-3968-621C-7BE3-748B91BCA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9032720-D9B3-73B0-B697-294411BD4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Εικόνα 10" descr="Εικόνα που περιέχει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D630E00-8E47-F1B4-F7AE-7F42B7971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13"/>
            <a:ext cx="4571429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10200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556</Words>
  <Application>Microsoft Office PowerPoint</Application>
  <PresentationFormat>Widescreen</PresentationFormat>
  <Paragraphs>359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Monotype Corsiva</vt:lpstr>
      <vt:lpstr>Source Sans Pro</vt:lpstr>
      <vt:lpstr>FunkyShapesVTI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AIKATERINI ATHANASOPOULOU</dc:creator>
  <cp:lastModifiedBy>EVGENIOS SKOURAS</cp:lastModifiedBy>
  <cp:revision>19</cp:revision>
  <dcterms:created xsi:type="dcterms:W3CDTF">2025-06-19T08:32:05Z</dcterms:created>
  <dcterms:modified xsi:type="dcterms:W3CDTF">2025-06-25T08:10:26Z</dcterms:modified>
</cp:coreProperties>
</file>